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65" r:id="rId4"/>
    <p:sldId id="266" r:id="rId5"/>
    <p:sldId id="257" r:id="rId6"/>
    <p:sldId id="264" r:id="rId7"/>
    <p:sldId id="258" r:id="rId8"/>
    <p:sldId id="263" r:id="rId9"/>
    <p:sldId id="259" r:id="rId10"/>
    <p:sldId id="262" r:id="rId11"/>
    <p:sldId id="260" r:id="rId12"/>
    <p:sldId id="261" r:id="rId13"/>
    <p:sldId id="267" r:id="rId14"/>
    <p:sldId id="27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6F6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150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2184D-C4D1-4164-B973-D737DD5D442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60927-4769-48EB-8AAB-AC5E2ED88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60927-4769-48EB-8AAB-AC5E2ED88DC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BAED-B1EB-4029-8777-D0095CCA158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00DC-C1B4-4C7A-AB6C-68F32ED77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95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BAED-B1EB-4029-8777-D0095CCA158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00DC-C1B4-4C7A-AB6C-68F32ED77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53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BAED-B1EB-4029-8777-D0095CCA158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00DC-C1B4-4C7A-AB6C-68F32ED77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21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BAED-B1EB-4029-8777-D0095CCA158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00DC-C1B4-4C7A-AB6C-68F32ED77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91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BAED-B1EB-4029-8777-D0095CCA158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00DC-C1B4-4C7A-AB6C-68F32ED77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353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BAED-B1EB-4029-8777-D0095CCA158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00DC-C1B4-4C7A-AB6C-68F32ED77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037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BAED-B1EB-4029-8777-D0095CCA158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00DC-C1B4-4C7A-AB6C-68F32ED77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25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BAED-B1EB-4029-8777-D0095CCA158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00DC-C1B4-4C7A-AB6C-68F32ED77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51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BAED-B1EB-4029-8777-D0095CCA158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00DC-C1B4-4C7A-AB6C-68F32ED77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8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BAED-B1EB-4029-8777-D0095CCA158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00DC-C1B4-4C7A-AB6C-68F32ED77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22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BAED-B1EB-4029-8777-D0095CCA158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00DC-C1B4-4C7A-AB6C-68F32ED77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44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200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CBAED-B1EB-4029-8777-D0095CCA158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000DC-C1B4-4C7A-AB6C-68F32ED77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707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28000">
              <a:srgbClr val="D4DEFF"/>
            </a:gs>
            <a:gs pos="77000">
              <a:srgbClr val="D4DEFF"/>
            </a:gs>
            <a:gs pos="100000">
              <a:srgbClr val="96AB94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5429264"/>
            <a:ext cx="4168552" cy="91843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6F6F6F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600" dirty="0" err="1" smtClean="0">
                <a:solidFill>
                  <a:srgbClr val="6F6F6F"/>
                </a:solidFill>
                <a:latin typeface="Times New Roman" pitchFamily="18" charset="0"/>
                <a:cs typeface="Times New Roman" pitchFamily="18" charset="0"/>
              </a:rPr>
              <a:t>Кулешовская</a:t>
            </a:r>
            <a:r>
              <a:rPr lang="ru-RU" sz="1600" dirty="0" smtClean="0">
                <a:solidFill>
                  <a:srgbClr val="6F6F6F"/>
                </a:solidFill>
                <a:latin typeface="Times New Roman" pitchFamily="18" charset="0"/>
                <a:cs typeface="Times New Roman" pitchFamily="18" charset="0"/>
              </a:rPr>
              <a:t> СОШ № 16</a:t>
            </a:r>
          </a:p>
          <a:p>
            <a:r>
              <a:rPr lang="ru-RU" sz="1600" dirty="0" smtClean="0">
                <a:solidFill>
                  <a:srgbClr val="6F6F6F"/>
                </a:solidFill>
                <a:latin typeface="Times New Roman" pitchFamily="18" charset="0"/>
                <a:cs typeface="Times New Roman" pitchFamily="18" charset="0"/>
              </a:rPr>
              <a:t> Азовского района</a:t>
            </a:r>
            <a:endParaRPr lang="ru-RU" sz="1600" dirty="0">
              <a:solidFill>
                <a:srgbClr val="6F6F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20888"/>
            <a:ext cx="4845243" cy="4437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3100" y="476672"/>
            <a:ext cx="6840760" cy="212365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Деловая игра</a:t>
            </a:r>
          </a:p>
          <a:p>
            <a:pPr algn="ctr"/>
            <a:r>
              <a:rPr lang="ru-RU" sz="4400" b="1" dirty="0" smtClean="0">
                <a:ln w="11430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«Выборы Президента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xmlns="" val="2250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Программа кандидата в президенты РФ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Югай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Александры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428736"/>
            <a:ext cx="8646975" cy="350046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Внутренняя политика: </a:t>
            </a:r>
          </a:p>
          <a:p>
            <a:pPr>
              <a:spcBef>
                <a:spcPts val="0"/>
              </a:spcBef>
            </a:pPr>
            <a:r>
              <a:rPr lang="ru-RU" altLang="ko-KR" sz="1800" dirty="0" smtClean="0"/>
              <a:t>Пересмотр системы распределения льгот. </a:t>
            </a:r>
          </a:p>
          <a:p>
            <a:pPr>
              <a:spcBef>
                <a:spcPts val="0"/>
              </a:spcBef>
            </a:pPr>
            <a:r>
              <a:rPr lang="ru-RU" altLang="ko-KR" sz="1800" dirty="0" smtClean="0"/>
              <a:t>Оживление жилищного строительство. </a:t>
            </a:r>
          </a:p>
          <a:p>
            <a:pPr>
              <a:spcBef>
                <a:spcPts val="0"/>
              </a:spcBef>
            </a:pPr>
            <a:r>
              <a:rPr lang="ru-RU" altLang="ko-KR" sz="1800" dirty="0" smtClean="0"/>
              <a:t>Уменьшение количество инстанций по регистрации ИП. </a:t>
            </a:r>
          </a:p>
          <a:p>
            <a:pPr>
              <a:spcBef>
                <a:spcPts val="0"/>
              </a:spcBef>
            </a:pPr>
            <a:r>
              <a:rPr lang="ru-RU" altLang="ko-KR" sz="1800" dirty="0" smtClean="0"/>
              <a:t>Привлечение инвестиций. </a:t>
            </a:r>
          </a:p>
          <a:p>
            <a:pPr>
              <a:spcBef>
                <a:spcPts val="0"/>
              </a:spcBef>
            </a:pPr>
            <a:r>
              <a:rPr lang="ru-RU" altLang="ko-KR" sz="1800" dirty="0" smtClean="0"/>
              <a:t>Устранение безработицы.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Создание программ выделения средств на строительство новых школ, детских садов и медицинских учреждений. </a:t>
            </a:r>
          </a:p>
          <a:p>
            <a:pPr>
              <a:spcBef>
                <a:spcPts val="0"/>
              </a:spcBef>
            </a:pPr>
            <a:r>
              <a:rPr lang="ru-RU" altLang="ko-KR" sz="1800" dirty="0" smtClean="0"/>
              <a:t>Восстановление бесплатных спортивно-технических секций. </a:t>
            </a:r>
          </a:p>
          <a:p>
            <a:pPr>
              <a:spcBef>
                <a:spcPts val="0"/>
              </a:spcBef>
            </a:pPr>
            <a:r>
              <a:rPr lang="ru-RU" altLang="ko-KR" sz="1800" dirty="0" smtClean="0"/>
              <a:t>Пересмотр системы образования. </a:t>
            </a:r>
          </a:p>
          <a:p>
            <a:pPr>
              <a:spcBef>
                <a:spcPts val="0"/>
              </a:spcBef>
            </a:pPr>
            <a:r>
              <a:rPr lang="ru-RU" altLang="ko-KR" sz="1800" dirty="0" smtClean="0"/>
              <a:t>Разработка программы поддержки по трудоустройству молодых специалистов.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/>
              <a:t>Экономика: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Государственный </a:t>
            </a:r>
            <a:r>
              <a:rPr lang="ru-RU" sz="1800" dirty="0" smtClean="0"/>
              <a:t>бюджет</a:t>
            </a:r>
            <a:endParaRPr lang="ru-RU" sz="1800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5720" y="4618323"/>
            <a:ext cx="8301038" cy="1739635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Доходы:    </a:t>
            </a:r>
          </a:p>
          <a:p>
            <a:pPr marL="514350" marR="0" lvl="0" indent="-5143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Инвестиции</a:t>
            </a:r>
          </a:p>
          <a:p>
            <a:pPr marL="514350" marR="0" lvl="0" indent="-5143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Понижение налогов</a:t>
            </a:r>
          </a:p>
          <a:p>
            <a:pPr marL="514350" marR="0" lvl="0" indent="-5143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Экспорт готовой продукции</a:t>
            </a:r>
          </a:p>
          <a:p>
            <a:pPr marL="514350" marR="0" lvl="0" indent="-5143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Снятие льгот с министров, чиновников и т.д.</a:t>
            </a:r>
          </a:p>
          <a:p>
            <a:pPr marL="514350" marR="0" lvl="0" indent="-5143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Расходы:</a:t>
            </a:r>
          </a:p>
          <a:p>
            <a:pPr marL="514350" marR="0" lvl="0" indent="-5143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Строительство жилья</a:t>
            </a:r>
          </a:p>
          <a:p>
            <a:pPr marL="514350" marR="0" lvl="0" indent="-5143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Ремонт дорог</a:t>
            </a:r>
          </a:p>
          <a:p>
            <a:pPr marL="514350" marR="0" lvl="0" indent="-5143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зарплаты</a:t>
            </a:r>
          </a:p>
          <a:p>
            <a:pPr marL="514350" marR="0" lvl="0" indent="-5143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Проведение государственных программ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032" y="4437112"/>
            <a:ext cx="8424936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Кандидат: </a:t>
            </a:r>
            <a:r>
              <a:rPr lang="ru-RU" sz="23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Берг Роман Олегович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Правительства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3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Цай</a:t>
            </a:r>
            <a:r>
              <a:rPr lang="ru-RU" sz="23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Андрей Юрьевич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Государственной Думы: </a:t>
            </a:r>
            <a:r>
              <a:rPr lang="ru-RU" sz="23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Геворгян</a:t>
            </a:r>
            <a:r>
              <a:rPr lang="ru-RU" sz="23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Левон </a:t>
            </a:r>
            <a:r>
              <a:rPr lang="ru-RU" sz="23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Араевич</a:t>
            </a:r>
            <a:endParaRPr lang="ru-RU" sz="23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Министр финансов: </a:t>
            </a:r>
            <a:r>
              <a:rPr lang="ru-RU" sz="23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Беленко Евгений Алексеевич</a:t>
            </a:r>
            <a:endParaRPr lang="ru-RU" sz="23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007"/>
          <a:stretch/>
        </p:blipFill>
        <p:spPr>
          <a:xfrm>
            <a:off x="251520" y="404664"/>
            <a:ext cx="8604448" cy="37160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530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Программа кандидата в президенты РФ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Берг Романа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507288" cy="470912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 smtClean="0"/>
              <a:t>Внешняя политика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Россия-суверенное  единое многонациональное государство.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Основа внешней политики- концепция национальной безопасности и военная доктрина РФ.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Добрососедские отношения с сопредельными государствами.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Защита интересов граждан РФ проживающих на других территориях.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Участие в работе всех международных организациях мира.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 smtClean="0"/>
              <a:t>Внутренняя социально-экономическая политика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Создание высоко развитого рынка труда (уменьшение безработицы).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Повышение уровня безопасности на производстве.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Улучшение условий труда.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Создание современных качественных рабочих мест.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Роль профсоюзов и их сотрудничество с бизнесом.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Глобальная задача - создать и внедрить систему оценки и управления рынком труда в соответствии с международными стандартами.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 smtClean="0"/>
              <a:t>Создание экономики государства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Создание собственного наукоемкого производства.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Уменьшение доли доходов государства от продажи природных ресурсов.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Строительство современной производственной базы(заводы, фабрики).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Создание эффективной дорожной транспортной инфраструктуры.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25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Голосование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340768"/>
            <a:ext cx="7675226" cy="510015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681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66" t="18442" r="9258" b="20689"/>
          <a:stretch/>
        </p:blipFill>
        <p:spPr>
          <a:xfrm rot="16200000">
            <a:off x="4761450" y="2739485"/>
            <a:ext cx="2293230" cy="1671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47" t="-1" r="7978" b="40577"/>
          <a:stretch/>
        </p:blipFill>
        <p:spPr>
          <a:xfrm rot="16200000">
            <a:off x="-127653" y="1484919"/>
            <a:ext cx="2868452" cy="2041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928926" y="4857760"/>
            <a:ext cx="1560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Настенко Виктория Алексеевна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39 голосов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2330" y="4857760"/>
            <a:ext cx="1789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Ким Виктория Рудольфовна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 голосов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4857760"/>
            <a:ext cx="1706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Югай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Александра Леонтьевна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 голоса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4071942"/>
            <a:ext cx="20002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Берг Роман Олегович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56 голосов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27" r="12567" b="46327"/>
          <a:stretch/>
        </p:blipFill>
        <p:spPr>
          <a:xfrm rot="5400000">
            <a:off x="6824684" y="2748277"/>
            <a:ext cx="2314153" cy="16759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08" t="23974" r="27463"/>
          <a:stretch/>
        </p:blipFill>
        <p:spPr>
          <a:xfrm>
            <a:off x="2928925" y="2428868"/>
            <a:ext cx="1631820" cy="23148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2500234" y="500042"/>
            <a:ext cx="6643766" cy="85496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голосования:</a:t>
            </a: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44668" y="2003396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04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00570"/>
            <a:ext cx="8534182" cy="200026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8 – 11 классах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предмету «Право» подготовили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провели ученики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Б класса,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социально-экономического профиля,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 руководством учителя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Микаэляна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А.Л.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42" b="3934"/>
          <a:stretch/>
        </p:blipFill>
        <p:spPr>
          <a:xfrm>
            <a:off x="611560" y="548680"/>
            <a:ext cx="7920880" cy="39141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311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2879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Вступительное  слово </a:t>
            </a:r>
            <a:b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учителя истории и обществознания </a:t>
            </a:r>
            <a:b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sz="3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Микаэляна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Александра </a:t>
            </a:r>
            <a:r>
              <a:rPr lang="ru-RU" sz="3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Левоновича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41" r="14079" b="31577"/>
          <a:stretch/>
        </p:blipFill>
        <p:spPr>
          <a:xfrm rot="5400000">
            <a:off x="-162513" y="2349146"/>
            <a:ext cx="4716498" cy="37444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29124" y="1988840"/>
            <a:ext cx="45005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i="1" dirty="0" smtClean="0"/>
              <a:t>Политика. </a:t>
            </a:r>
            <a:r>
              <a:rPr lang="ru-RU" i="1" dirty="0" smtClean="0"/>
              <a:t>Что подразумевать под этим термином? Искусство управления? Или методы нашего движения к лучшему завтра? </a:t>
            </a:r>
          </a:p>
          <a:p>
            <a:pPr indent="457200"/>
            <a:r>
              <a:rPr lang="ru-RU" i="1" dirty="0" smtClean="0"/>
              <a:t>С тех пор, как существует государство, лучшие умы человечества высказывают свои точки зрения - что же такое политика.  Особенности есть в каждой стране, наша Россия – не исключение.  И знать основы – наша задача. Не думаю, что сегодня нам с Вами удастся найти одинаково устраивающий всех ответ. Но я хочу, чтобы каждый из Вас понимал: если Вы не будете искать ответ, его найдут за Вас…И этот ответ может Вам не понравиться.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7570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66" t="18442" r="9258" b="20689"/>
          <a:stretch/>
        </p:blipFill>
        <p:spPr>
          <a:xfrm rot="16200000">
            <a:off x="2102682" y="3279830"/>
            <a:ext cx="2868453" cy="20913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47" t="-1" r="7978" b="40577"/>
          <a:stretch/>
        </p:blipFill>
        <p:spPr>
          <a:xfrm rot="16200000">
            <a:off x="4295206" y="3303478"/>
            <a:ext cx="2868452" cy="2041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81773" y="369074"/>
            <a:ext cx="5401666" cy="212365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Кандидаты </a:t>
            </a:r>
          </a:p>
          <a:p>
            <a:pPr algn="ctr"/>
            <a:r>
              <a:rPr lang="ru-RU" sz="4400" b="1" dirty="0" smtClean="0">
                <a:ln w="11430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на должность Президента РФ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9929" y="4576607"/>
            <a:ext cx="1488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Настенко Виктория Алексеевна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19716" y="4576606"/>
            <a:ext cx="1789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Ким Виктория Рудольфовна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683415" y="5758557"/>
            <a:ext cx="1706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Югай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Александра Леонтьевна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059642" y="5810400"/>
            <a:ext cx="1339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Берг Роман Олегович</a:t>
            </a:r>
            <a:endParaRPr lang="ru-RU" sz="20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27" r="12567" b="46327"/>
          <a:stretch/>
        </p:blipFill>
        <p:spPr>
          <a:xfrm rot="5400000">
            <a:off x="6467127" y="1802732"/>
            <a:ext cx="2894624" cy="20963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08" t="23974" r="27463"/>
          <a:stretch/>
        </p:blipFill>
        <p:spPr>
          <a:xfrm>
            <a:off x="323813" y="1402797"/>
            <a:ext cx="2041137" cy="28954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504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Участники деловой игры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366" r="16629"/>
          <a:stretch/>
        </p:blipFill>
        <p:spPr>
          <a:xfrm>
            <a:off x="251520" y="1582244"/>
            <a:ext cx="8568952" cy="4977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716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157" y="4869160"/>
            <a:ext cx="8856984" cy="163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Кандидат: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Настенко Виктория Алексеевна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Правительства: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Леонова Дарья Александровна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Государственной Думы: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Серенко Наталья Михайловна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Министр финансов: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Цой Светлана Андреевна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47" r="6418" b="13444"/>
          <a:stretch/>
        </p:blipFill>
        <p:spPr>
          <a:xfrm>
            <a:off x="1547664" y="476672"/>
            <a:ext cx="5883667" cy="40852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91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Программа кандидата в президенты РФ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Настенко Виктории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/>
              <a:t>Изменения в экономике страны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Мы </a:t>
            </a:r>
            <a:r>
              <a:rPr lang="ru-RU" sz="1600" dirty="0"/>
              <a:t>будем уменьшать налоги как для населения в целом, так и для бизнеса в частности.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Борьба </a:t>
            </a:r>
            <a:r>
              <a:rPr lang="ru-RU" sz="1600" dirty="0"/>
              <a:t>с коррупцией: ужесточения наказаний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Привлечение </a:t>
            </a:r>
            <a:r>
              <a:rPr lang="ru-RU" sz="1600" dirty="0"/>
              <a:t>капитала для развития экономики России:</a:t>
            </a:r>
          </a:p>
          <a:p>
            <a:pPr marL="360000" indent="0">
              <a:spcBef>
                <a:spcPts val="0"/>
              </a:spcBef>
              <a:buFont typeface="+mj-lt"/>
              <a:buAutoNum type="alphaLcPeriod"/>
            </a:pPr>
            <a:r>
              <a:rPr lang="ru-RU" sz="1600" dirty="0" smtClean="0"/>
              <a:t>  Иностранный </a:t>
            </a:r>
            <a:r>
              <a:rPr lang="ru-RU" sz="1600" dirty="0"/>
              <a:t>капитал (привлекать: уменьшением налога, нет преступности, нет </a:t>
            </a:r>
            <a:r>
              <a:rPr lang="ru-RU" sz="1600" dirty="0" smtClean="0"/>
              <a:t>коррупции</a:t>
            </a:r>
            <a:r>
              <a:rPr lang="ru-RU" sz="1600" dirty="0"/>
              <a:t>)</a:t>
            </a:r>
          </a:p>
          <a:p>
            <a:pPr marL="360000" indent="0">
              <a:spcBef>
                <a:spcPts val="0"/>
              </a:spcBef>
              <a:buFont typeface="+mj-lt"/>
              <a:buAutoNum type="alphaLcPeriod"/>
            </a:pPr>
            <a:r>
              <a:rPr lang="ru-RU" sz="1600" dirty="0" smtClean="0"/>
              <a:t>  Российских </a:t>
            </a:r>
            <a:r>
              <a:rPr lang="ru-RU" sz="1600" dirty="0"/>
              <a:t>предпринимателей (будем привлекать надежностью и прибылью)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Мы </a:t>
            </a:r>
            <a:r>
              <a:rPr lang="ru-RU" sz="1600" dirty="0"/>
              <a:t>увеличим привлекательность сельско-хозяйственного бизнеса, что несомненно будет способствовать уменьшению цен на продукты.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Увеличение </a:t>
            </a:r>
            <a:r>
              <a:rPr lang="ru-RU" sz="1600" dirty="0"/>
              <a:t>бюджета будет происходить за счёт уменьшения налогов, борьбы с коррупцией, привлечения иностранных компаний, а также благодаря увеличению сельско-хозяйственного производства.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/>
              <a:t>Цель нашего плана — победа России. </a:t>
            </a:r>
            <a:r>
              <a:rPr lang="ru-RU" sz="1600" dirty="0"/>
              <a:t>Победа над бедностью и коррупцией, над экономической и технологической отсталостью. Победа в конкурентной борьбе ведущих мировых держав. Результатом этой победы станет достойное место России в международном разделении труда и распределении доходов. Победа России — это новая архитектура мира, в котором наша страна сможет влиять на глобальную политику ради безопасности и благосостояния своих </a:t>
            </a:r>
            <a:r>
              <a:rPr lang="ru-RU" sz="1600" dirty="0" smtClean="0"/>
              <a:t>граждан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705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259" y="4365104"/>
            <a:ext cx="8928992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Кандидат: </a:t>
            </a:r>
            <a:r>
              <a:rPr lang="ru-RU" sz="2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Ким Виктория Рудольфовна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Правительства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Кузьмина Дарья Дмитриевна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Государственной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Думы: </a:t>
            </a:r>
            <a:r>
              <a:rPr lang="ru-RU" sz="21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Дворникова</a:t>
            </a:r>
            <a:r>
              <a:rPr lang="ru-RU" sz="2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Евгения Александровна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Министр финансов: </a:t>
            </a:r>
            <a:r>
              <a:rPr lang="ru-RU" sz="21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Камалеева</a:t>
            </a:r>
            <a:r>
              <a:rPr lang="ru-RU" sz="2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Эдуардовна</a:t>
            </a:r>
            <a:endParaRPr lang="ru-RU" sz="21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797"/>
          <a:stretch/>
        </p:blipFill>
        <p:spPr>
          <a:xfrm>
            <a:off x="265555" y="692696"/>
            <a:ext cx="8636401" cy="31783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816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Программа кандидата в президенты РФ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Ким Виктории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Внутренняя политика: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altLang="ko-KR" sz="2000" dirty="0" smtClean="0"/>
              <a:t>Борьба с коррупцией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altLang="ko-KR" sz="2000" dirty="0" smtClean="0"/>
              <a:t>Обновление оборудования в больницах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altLang="ko-KR" sz="2000" dirty="0" smtClean="0"/>
              <a:t>Отмена ЕГЭ и ГИА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altLang="ko-KR" sz="2000" dirty="0" smtClean="0"/>
              <a:t>Повышение стажа работы за счет практики в учебных заведениях.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altLang="ko-KR" sz="2000" dirty="0" smtClean="0"/>
              <a:t>Поддержка малого  производства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705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941168"/>
            <a:ext cx="8671651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Кандидат: </a:t>
            </a:r>
            <a:r>
              <a:rPr lang="ru-RU" sz="23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Югай</a:t>
            </a:r>
            <a:r>
              <a:rPr lang="ru-RU" sz="23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Александра Леонтьевна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Правительства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3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Дё Олег Алексеевич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Государственной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Думы: </a:t>
            </a:r>
            <a:r>
              <a:rPr lang="ru-RU" sz="23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 Виолетта Вадимовна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80" t="2774" r="3135" b="17038"/>
          <a:stretch/>
        </p:blipFill>
        <p:spPr>
          <a:xfrm>
            <a:off x="899592" y="188640"/>
            <a:ext cx="7673543" cy="43971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307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702</Words>
  <Application>Microsoft Office PowerPoint</Application>
  <PresentationFormat>Экран (4:3)</PresentationFormat>
  <Paragraphs>97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Вступительное  слово  учителя истории и обществознания  Микаэляна Александра Левоновича</vt:lpstr>
      <vt:lpstr>Слайд 3</vt:lpstr>
      <vt:lpstr>Участники деловой игры</vt:lpstr>
      <vt:lpstr>Слайд 5</vt:lpstr>
      <vt:lpstr>Программа кандидата в президенты РФ Настенко Виктории</vt:lpstr>
      <vt:lpstr>Слайд 7</vt:lpstr>
      <vt:lpstr>Программа кандидата в президенты РФ Ким Виктории</vt:lpstr>
      <vt:lpstr>Слайд 9</vt:lpstr>
      <vt:lpstr>Программа кандидата в президенты РФ Югай Александры</vt:lpstr>
      <vt:lpstr>Слайд 11</vt:lpstr>
      <vt:lpstr>Программа кандидата в президенты РФ Берг Романа</vt:lpstr>
      <vt:lpstr>Голосование</vt:lpstr>
      <vt:lpstr>Слайд 14</vt:lpstr>
      <vt:lpstr>Урок в 8 – 11 классах по предмету «Право» подготовили и провели ученики 10 Б класса,  социально-экономического профиля,   под руководством учителя Микаэляна А.Л.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Выборы. Президент РФ</dc:title>
  <dc:creator>Admin</dc:creator>
  <cp:lastModifiedBy>Селbванова</cp:lastModifiedBy>
  <cp:revision>29</cp:revision>
  <dcterms:created xsi:type="dcterms:W3CDTF">2012-01-19T16:56:26Z</dcterms:created>
  <dcterms:modified xsi:type="dcterms:W3CDTF">2012-01-25T12:10:23Z</dcterms:modified>
</cp:coreProperties>
</file>