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52700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98445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4661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50785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30868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31059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02606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3872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94805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66125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86447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F599-D7C2-4C3A-A087-AE32FDF483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8E97-6BFC-432C-A01B-BD33C77A844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1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акина\Desktop\ege_logo_2016_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4" y="783598"/>
            <a:ext cx="4608512" cy="240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2162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ДЕНЬ ЕГЭ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апреля 2016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299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акина\Desktop\9_Zapreshchaets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3873"/>
            <a:ext cx="4824536" cy="690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акина\Desktop\12_Apellyats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4968551" cy="68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кина\Desktop\фото ЕГЭ-13.04.2016\DSC03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980728"/>
            <a:ext cx="4659503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акина\Desktop\фото ЕГЭ-13.04.2016\DSC03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87615"/>
            <a:ext cx="4256435" cy="282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Бакина\Desktop\ege_logo_2016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0768"/>
            <a:ext cx="2762319" cy="14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83922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Бакина\Desktop\фото ЕГЭ-13.04.2016\DSC03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429000"/>
            <a:ext cx="4117699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акина\Desktop\фото ЕГЭ-13.04.2016\DSC03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7"/>
            <a:ext cx="4261019" cy="283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Бакина\Desktop\ege_logo_2016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2970"/>
            <a:ext cx="2783338" cy="14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31390"/>
      </p:ext>
    </p:extLst>
  </p:cSld>
  <p:clrMapOvr>
    <a:masterClrMapping/>
  </p:clrMapOvr>
  <p:transition spd="slow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акина\Desktop\фото ЕГЭ-13.04.2016\DSC03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9"/>
            <a:ext cx="455114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Бакина\Desktop\4313833fbd0bc3bab8a224ec6fd06fd526313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Бакина\Desktop\ege_logo_2016_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783338" cy="145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81723"/>
      </p:ext>
    </p:extLst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акина\Desktop\pred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228"/>
            <a:ext cx="6624736" cy="684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32425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акина\Desktop\мате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192688" cy="684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2127"/>
      </p:ext>
    </p:extLst>
  </p:cSld>
  <p:clrMapOvr>
    <a:masterClrMapping/>
  </p:clrMapOvr>
  <p:transition spd="slow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акина\Desktop\144787381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акина\Desktop\сочинен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526"/>
            <a:ext cx="5446846" cy="6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акина\Desktop\07237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310"/>
            <a:ext cx="5184576" cy="71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акина\Desktop\bal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9" y="0"/>
            <a:ext cx="653706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акина\Desktop\13_PPE-JOB0010-PAGE0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3479"/>
            <a:ext cx="4848223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акина\Desktop\7_Protsed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813"/>
            <a:ext cx="5203375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878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</TotalTime>
  <Words>6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Бакина</dc:creator>
  <cp:lastModifiedBy>Бакина</cp:lastModifiedBy>
  <cp:revision>4</cp:revision>
  <dcterms:created xsi:type="dcterms:W3CDTF">2016-04-13T07:50:36Z</dcterms:created>
  <dcterms:modified xsi:type="dcterms:W3CDTF">2016-04-13T13:14:03Z</dcterms:modified>
</cp:coreProperties>
</file>