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акина\Desktop\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01526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90861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акина\Desktop\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576"/>
            <a:ext cx="4320480" cy="677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04201"/>
      </p:ext>
    </p:extLst>
  </p:cSld>
  <p:clrMapOvr>
    <a:masterClrMapping/>
  </p:clrMapOvr>
  <p:transition spd="slow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акина\Desktop\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90" y="404664"/>
            <a:ext cx="9214411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04201"/>
      </p:ext>
    </p:extLst>
  </p:cSld>
  <p:clrMapOvr>
    <a:masterClrMapping/>
  </p:clrMapOvr>
  <p:transition spd="slow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акина\Desktop\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18226"/>
            <a:ext cx="4392488" cy="686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04201"/>
      </p:ext>
    </p:extLst>
  </p:cSld>
  <p:clrMapOvr>
    <a:masterClrMapping/>
  </p:clrMapOvr>
  <p:transition spd="slow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акина\Desktop\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6" y="404664"/>
            <a:ext cx="9125211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04201"/>
      </p:ext>
    </p:extLst>
  </p:cSld>
  <p:clrMapOvr>
    <a:masterClrMapping/>
  </p:clrMapOvr>
  <p:transition spd="slow">
    <p:strips dir="ru"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Бакина</dc:creator>
  <cp:lastModifiedBy>Бакина</cp:lastModifiedBy>
  <cp:revision>1</cp:revision>
  <dcterms:created xsi:type="dcterms:W3CDTF">2016-04-18T12:26:07Z</dcterms:created>
  <dcterms:modified xsi:type="dcterms:W3CDTF">2016-04-18T12:29:30Z</dcterms:modified>
</cp:coreProperties>
</file>