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57" r:id="rId4"/>
    <p:sldId id="267" r:id="rId5"/>
    <p:sldId id="258" r:id="rId6"/>
    <p:sldId id="268" r:id="rId7"/>
    <p:sldId id="259" r:id="rId8"/>
    <p:sldId id="270" r:id="rId9"/>
    <p:sldId id="260" r:id="rId10"/>
    <p:sldId id="261" r:id="rId11"/>
    <p:sldId id="271" r:id="rId12"/>
    <p:sldId id="262" r:id="rId13"/>
    <p:sldId id="263" r:id="rId14"/>
    <p:sldId id="272" r:id="rId15"/>
    <p:sldId id="264" r:id="rId16"/>
    <p:sldId id="265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E2D6E-D4D4-40E0-B305-B8299BD4E3E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A08A-BAC8-4B97-9591-74C242C49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4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A08A-BAC8-4B97-9591-74C242C4932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39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062" y="1371600"/>
            <a:ext cx="7848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	</a:t>
            </a:r>
          </a:p>
          <a:p>
            <a:pPr algn="ctr"/>
            <a:r>
              <a:rPr lang="ru-RU" sz="2400" dirty="0"/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 4«В» класса  МБОУ №16 </a:t>
            </a:r>
          </a:p>
          <a:p>
            <a:pPr lvl="2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Малащенко Глеба</a:t>
            </a:r>
          </a:p>
          <a:p>
            <a:pPr lvl="2"/>
            <a:endParaRPr lang="ru-RU" sz="2400" dirty="0"/>
          </a:p>
          <a:p>
            <a:pPr lvl="2"/>
            <a:endParaRPr lang="ru-RU" sz="2400" dirty="0" smtClean="0"/>
          </a:p>
          <a:p>
            <a:pPr lvl="2"/>
            <a:r>
              <a:rPr lang="ru-RU" sz="2400" dirty="0"/>
              <a:t>	</a:t>
            </a:r>
            <a:r>
              <a:rPr lang="ru-RU" sz="2400" dirty="0" smtClean="0"/>
              <a:t>				</a:t>
            </a:r>
          </a:p>
          <a:p>
            <a:pPr lvl="2"/>
            <a:r>
              <a:rPr lang="ru-RU" sz="2400" dirty="0"/>
              <a:t>	</a:t>
            </a:r>
            <a:r>
              <a:rPr lang="ru-RU" sz="2400" dirty="0" smtClean="0"/>
              <a:t>			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</a:t>
            </a:r>
          </a:p>
          <a:p>
            <a:pPr lvl="2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Левченко Т.И. </a:t>
            </a:r>
          </a:p>
          <a:p>
            <a:pPr lvl="2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648200" cy="1143000"/>
          </a:xfrm>
        </p:spPr>
        <p:txBody>
          <a:bodyPr/>
          <a:lstStyle/>
          <a:p>
            <a:r>
              <a:rPr lang="ru-RU" dirty="0" smtClean="0"/>
              <a:t>			Кроль</a:t>
            </a:r>
            <a:endParaRPr lang="ru-RU" dirty="0"/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922" y="1752600"/>
            <a:ext cx="6742878" cy="449884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1371600"/>
            <a:ext cx="472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плавали кролем с древних времен. В 1844 году англичанин во время своего путешествия обучился технике кроля у местных индейцев и в 1870 году представил этот стиль на соревнованиях в Лондоне. Кроль – это стиль плавания на груди, во время которого спортсмен совершает широкие гребки и постоянно выполняет удары ногами. Лицо спортсмена почти постоянно находится в воде.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3019425" cy="47625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ru-RU" dirty="0" smtClean="0"/>
              <a:t>		Кроль на спине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973639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выполняет гребки руками и одновременно совершает удары ногами. Лицо спортсмена практически постоянно находится над водой. Это единственный стиль, в котором старт выполняется из воды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6" name="Рисунок 5" descr="1383771524_670px-swim-backstroke-perfectly-step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871953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Брасс</a:t>
            </a:r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438400"/>
            <a:ext cx="6146800" cy="345757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28600" y="3884878"/>
            <a:ext cx="868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этого стиля плавания происходит от французского слова 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«рука».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Брасс – это стиль плавания на груди, при движении спортсмен выполняет одновременные гребки руками, а также одновременные толчки ногами под водой. Это самый древний и самый медленный стиль плавания. Он появился в Индии еще до нашей эры. Брасс позволяет двигаться в воде бесшумно. Именно плавая брассом можно преодолевать значительные расстояния.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6192346" cy="3367088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/>
              <a:t>		Баттерфляй</a:t>
            </a:r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371600"/>
            <a:ext cx="5181600" cy="3063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12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Название этого стиля плавания переводится с английского как «бабочка». При плавании баттерфляем спортсмен руками совершает мощный широкий гребок, при этом верхняя часть его корпуса приподымается над водой. Одновременно пловец выполняет удары ногами.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7244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Баттерфляй – это самый сложный стиль плавания. Он требует максимальной выносливости и совершенного владения техникой. Этот стиль плавания самый молодой. Баттерфляй «появился на свет» в 1935 году.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72373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как вид спорта прославился благодаря знаменитым спортсменам, таким как….</a:t>
            </a:r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2016466" cy="3253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8819" y="1025495"/>
            <a:ext cx="3276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Англичанин Генри Тейлор. Трехкратный Олимпийский чемпион. </a:t>
            </a:r>
          </a:p>
          <a:p>
            <a:endParaRPr lang="ru-RU" dirty="0" smtClean="0"/>
          </a:p>
          <a:p>
            <a:r>
              <a:rPr lang="ru-RU" sz="2000" dirty="0" smtClean="0"/>
              <a:t>Советская пловчиха Клавдия Алешина. Установила около 180 мировых рекордов. </a:t>
            </a:r>
          </a:p>
          <a:p>
            <a:endParaRPr lang="ru-RU" dirty="0" smtClean="0"/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13 алеш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404" y="1295400"/>
            <a:ext cx="3383596" cy="2798717"/>
          </a:xfrm>
          <a:prstGeom prst="rect">
            <a:avLst/>
          </a:prstGeom>
        </p:spPr>
      </p:pic>
      <p:pic>
        <p:nvPicPr>
          <p:cNvPr id="8" name="Рисунок 7" descr="13 вятчан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581400"/>
            <a:ext cx="2838450" cy="3066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1650" y="530606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спортсмен Аркадий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Вятчанин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Двукратный призер Олимпийских игр.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 панкрат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371369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762488"/>
            <a:ext cx="350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пловец Денис Панкратов. Двукратный Олимпийский чемпион. 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Ефимова.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Олимпийских игр.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4 ефим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81000"/>
            <a:ext cx="2636039" cy="3810000"/>
          </a:xfrm>
          <a:prstGeom prst="rect">
            <a:avLst/>
          </a:prstGeom>
        </p:spPr>
      </p:pic>
      <p:pic>
        <p:nvPicPr>
          <p:cNvPr id="7" name="Рисунок 6" descr="14 поляко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495800"/>
            <a:ext cx="2819400" cy="211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48768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</a:t>
            </a:r>
            <a:r>
              <a:rPr lang="ru-RU" sz="2200" dirty="0" smtClean="0"/>
              <a:t> Поляков. </a:t>
            </a:r>
          </a:p>
          <a:p>
            <a:r>
              <a:rPr lang="ru-RU" sz="2200" dirty="0" smtClean="0"/>
              <a:t>Олимпийский чемпион </a:t>
            </a:r>
          </a:p>
          <a:p>
            <a:r>
              <a:rPr lang="ru-RU" sz="2200" dirty="0" smtClean="0"/>
              <a:t>и чемпион Мира. </a:t>
            </a:r>
            <a:endParaRPr lang="ru-RU" sz="2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3523527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1219200"/>
            <a:ext cx="411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цель, и я буду стремиться к ней. Занимаясь плаванием в школе Олимпийского резерва, я осваиваю все стили плавания. У меня появились первые результаты. И пусть это не Олимпийское золото, но я горжусь, что занял первые места в открытых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первенствах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Азова, Батайска, Волгодонска и Багаевского района.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5720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уверен, что спорт – это прямой путь к здоровому образу жизни. Плавание – это не только спорт, а также приятное и полезное времяпрепровождение.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SCN3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165600" cy="3124200"/>
          </a:xfrm>
          <a:prstGeom prst="rect">
            <a:avLst/>
          </a:prstGeom>
        </p:spPr>
      </p:pic>
      <p:pic>
        <p:nvPicPr>
          <p:cNvPr id="7" name="Рисунок 6" descr="DSCN3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954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4478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развития спортивного плавания»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историей развития спортивного плавания. Узнать о стилях спортивного плавания.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 (а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818" y="838200"/>
            <a:ext cx="3990182" cy="2949773"/>
          </a:xfrm>
          <a:prstGeom prst="rect">
            <a:avLst/>
          </a:prstGeom>
        </p:spPr>
      </p:pic>
      <p:pic>
        <p:nvPicPr>
          <p:cNvPr id="5" name="Рисунок 4" descr="1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3962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занимаюсь плаваньем четыре года. Мне стало интересно, что было в истории этого вида спорта, и как он развивался. Занимаясь плаваньем, человек борется с водной стихией, которая неподвластна ему. Человек хочет быть здоровым , сильным, выносливым и красивым.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3434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имеет давнюю историю. Со времени своего появления на Земле человек всегда был связан с водой.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2200" y="1066800"/>
            <a:ext cx="2819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использовалось в разных целях: как средство активного отдыха, как гигиеническая процедура и в военных целях. Умение плавать было необходимым в труде и в военных целях. С развитием цивилизации плавание стало применяться в целях физического воспитания.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066800"/>
            <a:ext cx="5791200" cy="426085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e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43434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838200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большое значение плавание приобрело в связи с войнами. Римский император Юлий Цезарь устраивал морские сражения, на которых демонстрировали умение плавать, нырять и  атаковать корабли.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8382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философ Цицерон говорил, что если человек не умеет плавать и читать, то он необразованный. В «Кодексе рыцаря» сказано: рыцарь должен уметь плавать на животе и на спине.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4572000" cy="54864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906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20 века ученые на раскопках нашли изображения людей, плавающих кролем и брассом. 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Сохранились эскизы Леонардо да Винчи: перчатки и ласты 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22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581400"/>
            <a:ext cx="3505200" cy="2849388"/>
          </a:xfrm>
          <a:prstGeom prst="rect">
            <a:avLst/>
          </a:prstGeom>
        </p:spPr>
      </p:pic>
      <p:pic>
        <p:nvPicPr>
          <p:cNvPr id="7" name="Рисунок 6" descr="mechan2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05200"/>
            <a:ext cx="5029200" cy="30690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1066800"/>
            <a:ext cx="381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 спорта плавание начало развиваться в 15 веке. Интересно, что родиной этого вида спорта считается  Древняя Греция, однако, в программу Древнегреческих Олимпийских игр плавание не входило. Первые соревнования пловцов были проведены в 1515 году в Италии. А в 1827 году в Англии была создана первая в мире школа спортивного плавания. В 1896 году плавание было включено в программу современных Олимпийских игр. Участники этих Олимпийских игр плыли брассом.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5130310" cy="38862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4267200" cy="584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8382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 веке в русских войсках было введено обучение плаванью. При Петре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плавание было введено в число учебных дисциплин. В России первая школа плавания была открыта в Санкт-Петербурге в 1837 году. В СССР огромное внимание уделялось вопросам укрепления здоровья и физического воспитания молодежи. Особое внимание было обращено на военно-физическую подготовку. В Москве и Санкт-Петербурге были открыты институты, где начали готовить преподавателей и тренеров по плаванию. В целях развития этого вида спорта в 50-ых годах была введена специальная система обучения юных пловцов.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774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Кроль</vt:lpstr>
      <vt:lpstr>Слайд 11</vt:lpstr>
      <vt:lpstr>  Кроль на спине</vt:lpstr>
      <vt:lpstr>   Брасс</vt:lpstr>
      <vt:lpstr>Слайд 14</vt:lpstr>
      <vt:lpstr>  Баттерфляй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Левченко</cp:lastModifiedBy>
  <cp:revision>33</cp:revision>
  <dcterms:created xsi:type="dcterms:W3CDTF">2014-12-10T16:35:59Z</dcterms:created>
  <dcterms:modified xsi:type="dcterms:W3CDTF">2016-04-15T08:08:54Z</dcterms:modified>
</cp:coreProperties>
</file>