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5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6F0F0-3A70-4343-ABD2-1DB3AA6EA95A}" type="datetimeFigureOut">
              <a:rPr lang="ru-RU" smtClean="0"/>
              <a:pPr/>
              <a:t>06.04.2016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702C4-7084-4751-8626-5940AEBEE29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702C4-7084-4751-8626-5940AEBEE29E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3696-6EE7-4F71-8FC0-7E2AE329ABE1}" type="datetimeFigureOut">
              <a:rPr lang="ru-RU" smtClean="0"/>
              <a:pPr/>
              <a:t>06.04.2016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2803-8B36-4C35-A3BB-BFC683056B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3696-6EE7-4F71-8FC0-7E2AE329ABE1}" type="datetimeFigureOut">
              <a:rPr lang="ru-RU" smtClean="0"/>
              <a:pPr/>
              <a:t>06.04.2016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2803-8B36-4C35-A3BB-BFC683056B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3696-6EE7-4F71-8FC0-7E2AE329ABE1}" type="datetimeFigureOut">
              <a:rPr lang="ru-RU" smtClean="0"/>
              <a:pPr/>
              <a:t>06.04.2016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2803-8B36-4C35-A3BB-BFC683056B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3696-6EE7-4F71-8FC0-7E2AE329ABE1}" type="datetimeFigureOut">
              <a:rPr lang="ru-RU" smtClean="0"/>
              <a:pPr/>
              <a:t>06.04.2016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2803-8B36-4C35-A3BB-BFC683056B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3696-6EE7-4F71-8FC0-7E2AE329ABE1}" type="datetimeFigureOut">
              <a:rPr lang="ru-RU" smtClean="0"/>
              <a:pPr/>
              <a:t>06.04.2016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2803-8B36-4C35-A3BB-BFC683056B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3696-6EE7-4F71-8FC0-7E2AE329ABE1}" type="datetimeFigureOut">
              <a:rPr lang="ru-RU" smtClean="0"/>
              <a:pPr/>
              <a:t>06.04.2016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2803-8B36-4C35-A3BB-BFC683056B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3696-6EE7-4F71-8FC0-7E2AE329ABE1}" type="datetimeFigureOut">
              <a:rPr lang="ru-RU" smtClean="0"/>
              <a:pPr/>
              <a:t>06.04.2016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2803-8B36-4C35-A3BB-BFC683056B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3696-6EE7-4F71-8FC0-7E2AE329ABE1}" type="datetimeFigureOut">
              <a:rPr lang="ru-RU" smtClean="0"/>
              <a:pPr/>
              <a:t>06.04.2016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9D2803-8B36-4C35-A3BB-BFC683056B4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3696-6EE7-4F71-8FC0-7E2AE329ABE1}" type="datetimeFigureOut">
              <a:rPr lang="ru-RU" smtClean="0"/>
              <a:pPr/>
              <a:t>06.04.2016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2803-8B36-4C35-A3BB-BFC683056B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3696-6EE7-4F71-8FC0-7E2AE329ABE1}" type="datetimeFigureOut">
              <a:rPr lang="ru-RU" smtClean="0"/>
              <a:pPr/>
              <a:t>06.04.2016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39D2803-8B36-4C35-A3BB-BFC683056B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1643696-6EE7-4F71-8FC0-7E2AE329ABE1}" type="datetimeFigureOut">
              <a:rPr lang="ru-RU" smtClean="0"/>
              <a:pPr/>
              <a:t>06.04.2016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2803-8B36-4C35-A3BB-BFC683056B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1643696-6EE7-4F71-8FC0-7E2AE329ABE1}" type="datetimeFigureOut">
              <a:rPr lang="ru-RU" smtClean="0"/>
              <a:pPr/>
              <a:t>06.04.2016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39D2803-8B36-4C35-A3BB-BFC683056B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Проект</a:t>
            </a:r>
            <a:br>
              <a:rPr lang="ru-RU" b="1" dirty="0" smtClean="0"/>
            </a:br>
            <a:r>
              <a:rPr lang="ru-RU" b="1" dirty="0" smtClean="0"/>
              <a:t>по математике</a:t>
            </a:r>
            <a:br>
              <a:rPr lang="ru-RU" b="1" dirty="0" smtClean="0"/>
            </a:br>
            <a:r>
              <a:rPr lang="ru-RU" b="1" dirty="0" smtClean="0"/>
              <a:t>"Старинные меры длины"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Подготовил  </a:t>
            </a:r>
          </a:p>
          <a:p>
            <a:pPr algn="ctr"/>
            <a:r>
              <a:rPr lang="ru-RU" dirty="0" smtClean="0"/>
              <a:t> </a:t>
            </a:r>
            <a:r>
              <a:rPr lang="ru-RU" dirty="0" smtClean="0"/>
              <a:t>  у</a:t>
            </a:r>
            <a:r>
              <a:rPr lang="ru-RU" dirty="0" smtClean="0">
                <a:solidFill>
                  <a:schemeClr val="tx1"/>
                </a:solidFill>
              </a:rPr>
              <a:t>ченик 4 "Б" класса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средней школы № 16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Курлов Сергей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500043"/>
            <a:ext cx="592933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u="sng" dirty="0" smtClean="0"/>
              <a:t>Тема моего проекта:</a:t>
            </a:r>
          </a:p>
          <a:p>
            <a:endParaRPr lang="ru-RU" sz="2000" b="1" i="1" u="sng" dirty="0" smtClean="0"/>
          </a:p>
          <a:p>
            <a:r>
              <a:rPr lang="ru-RU" sz="2000" dirty="0" smtClean="0"/>
              <a:t>Старинные меры длины.</a:t>
            </a:r>
          </a:p>
          <a:p>
            <a:endParaRPr lang="ru-RU" sz="2000" dirty="0" smtClean="0"/>
          </a:p>
          <a:p>
            <a:r>
              <a:rPr lang="ru-RU" sz="2000" b="1" i="1" u="sng" dirty="0" smtClean="0"/>
              <a:t>Цель моего исследования:</a:t>
            </a:r>
          </a:p>
          <a:p>
            <a:endParaRPr lang="ru-RU" sz="2000" b="1" i="1" u="sng" dirty="0" smtClean="0"/>
          </a:p>
          <a:p>
            <a:r>
              <a:rPr lang="ru-RU" sz="2000" dirty="0" smtClean="0"/>
              <a:t>выяснить, почему люди отказались от старинных мер измерения длины и создали современную единую систему мер.</a:t>
            </a:r>
          </a:p>
          <a:p>
            <a:endParaRPr lang="ru-RU" sz="2000" dirty="0" smtClean="0"/>
          </a:p>
          <a:p>
            <a:r>
              <a:rPr lang="ru-RU" sz="2000" b="1" i="1" u="sng" dirty="0" smtClean="0"/>
              <a:t>Задачи моего исследования:</a:t>
            </a:r>
          </a:p>
          <a:p>
            <a:endParaRPr lang="ru-RU" sz="2000" b="1" i="1" u="sng" dirty="0" smtClean="0"/>
          </a:p>
          <a:p>
            <a:r>
              <a:rPr lang="ru-RU" sz="2000" dirty="0" smtClean="0"/>
              <a:t>1) с помощью измерений собрать фактический материал - значения старинных мерок для разных людей;</a:t>
            </a:r>
          </a:p>
          <a:p>
            <a:r>
              <a:rPr lang="ru-RU" sz="2000" dirty="0" smtClean="0"/>
              <a:t>2) систематизировать и обобщить собранный материал;</a:t>
            </a:r>
          </a:p>
          <a:p>
            <a:r>
              <a:rPr lang="ru-RU" sz="2000" dirty="0" smtClean="0"/>
              <a:t>3) подвести итоги исследования и сделать вывод о том, почему люди создали современную систему единиц длины.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slide_2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357167"/>
            <a:ext cx="78581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u="sng" dirty="0" smtClean="0"/>
              <a:t>Значения старинных мер длины для членов моей семьи.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2" y="1142987"/>
          <a:ext cx="8358248" cy="4346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187"/>
                <a:gridCol w="1200896"/>
                <a:gridCol w="1393041"/>
                <a:gridCol w="1513132"/>
                <a:gridCol w="1441077"/>
                <a:gridCol w="1224915"/>
              </a:tblGrid>
              <a:tr h="92869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Значение</a:t>
                      </a:r>
                    </a:p>
                    <a:p>
                      <a:pPr algn="ctr"/>
                      <a:r>
                        <a:rPr lang="ru-RU" dirty="0" smtClean="0"/>
                        <a:t>меры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Полина</a:t>
                      </a:r>
                    </a:p>
                    <a:p>
                      <a:pPr algn="ctr"/>
                      <a:r>
                        <a:rPr lang="ru-RU" dirty="0" smtClean="0"/>
                        <a:t>(сестра)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Папа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Бабушка</a:t>
                      </a:r>
                      <a:endParaRPr lang="ru-RU" dirty="0"/>
                    </a:p>
                  </a:txBody>
                  <a:tcPr/>
                </a:tc>
              </a:tr>
              <a:tr h="6835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Аршин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60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53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73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66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65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</a:tr>
              <a:tr h="6835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Пядь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13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14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21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15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14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</a:tr>
              <a:tr h="6835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Сажень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142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133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181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170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168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</a:tr>
              <a:tr h="6835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Локоть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38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35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44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42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42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</a:tr>
              <a:tr h="6835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Вершок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4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3,3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4,5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4,5</a:t>
                      </a:r>
                      <a:r>
                        <a:rPr lang="ru-RU" baseline="0" dirty="0" smtClean="0">
                          <a:latin typeface="Calibri Light" pitchFamily="34" charset="0"/>
                        </a:rPr>
                        <a:t>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 Light" pitchFamily="34" charset="0"/>
                        </a:rPr>
                        <a:t>4 см</a:t>
                      </a:r>
                      <a:endParaRPr lang="ru-RU" dirty="0">
                        <a:latin typeface="Calibri Ligh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643050"/>
            <a:ext cx="74295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Анализируя данные таблицы, я пришел к выводу, что старинные меры вышли из обращения потому, что они субъективны - у каждого человека своя мерка. Это затрудняет отношения людей в торговле и некоторых других сферах, например, отмеренной аршином продавца ткани может оказаться меньше, чем предполагал покупатель, из-за того, что длины рук у них разные. Это и объясняет возникшую тогда пословицу: "Каждый купец на свой аршин меряет."</a:t>
            </a:r>
            <a:endParaRPr lang="ru-RU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85794"/>
            <a:ext cx="69407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Люди отказались от старинных систем измерения длины и </a:t>
            </a:r>
          </a:p>
          <a:p>
            <a:r>
              <a:rPr lang="ru-RU" dirty="0" smtClean="0"/>
              <a:t>создали современную  единую систему мер.</a:t>
            </a:r>
          </a:p>
          <a:p>
            <a:endParaRPr lang="ru-RU" dirty="0" smtClean="0"/>
          </a:p>
          <a:p>
            <a:r>
              <a:rPr lang="ru-RU" dirty="0" smtClean="0"/>
              <a:t>В 1799 году во Франции были изготовлены два эталона </a:t>
            </a:r>
          </a:p>
          <a:p>
            <a:r>
              <a:rPr lang="ru-RU" dirty="0" smtClean="0"/>
              <a:t>Для единицы длины – метр</a:t>
            </a:r>
          </a:p>
          <a:p>
            <a:r>
              <a:rPr lang="ru-RU" dirty="0" smtClean="0"/>
              <a:t>Для единицы массы – килограмм</a:t>
            </a:r>
          </a:p>
          <a:p>
            <a:endParaRPr lang="ru-RU" dirty="0" smtClean="0"/>
          </a:p>
          <a:p>
            <a:r>
              <a:rPr lang="ru-RU" dirty="0" smtClean="0"/>
              <a:t>В 1874 году была представлена система СГС, основанная на трёх </a:t>
            </a:r>
          </a:p>
          <a:p>
            <a:r>
              <a:rPr lang="ru-RU" dirty="0" smtClean="0"/>
              <a:t>единицах -  сантиметр, грамм и секунда</a:t>
            </a:r>
          </a:p>
          <a:p>
            <a:endParaRPr lang="ru-RU" dirty="0" smtClean="0"/>
          </a:p>
          <a:p>
            <a:r>
              <a:rPr lang="ru-RU" dirty="0" smtClean="0"/>
              <a:t>Международная система единиц – СИ –система единиц была</a:t>
            </a:r>
          </a:p>
          <a:p>
            <a:r>
              <a:rPr lang="ru-RU" dirty="0" smtClean="0"/>
              <a:t>принята  Генеральной  конференцией по мерам и весам в 1960 г.</a:t>
            </a:r>
          </a:p>
          <a:p>
            <a:r>
              <a:rPr lang="ru-RU" dirty="0" smtClean="0"/>
              <a:t>Она выглядит так:</a:t>
            </a:r>
          </a:p>
          <a:p>
            <a:pPr algn="ctr"/>
            <a:r>
              <a:rPr lang="ru-RU" sz="2400" dirty="0" smtClean="0"/>
              <a:t>1 км = 1000 м</a:t>
            </a:r>
          </a:p>
          <a:p>
            <a:pPr algn="ctr"/>
            <a:r>
              <a:rPr lang="ru-RU" sz="2400" dirty="0" smtClean="0"/>
              <a:t>1 м = 100 см</a:t>
            </a:r>
          </a:p>
          <a:p>
            <a:pPr algn="ctr"/>
            <a:r>
              <a:rPr lang="ru-RU" sz="2400" dirty="0" smtClean="0"/>
              <a:t>1 см = 10 мм</a:t>
            </a:r>
            <a:endParaRPr lang="ru-RU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17148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1917312"/>
            <a:ext cx="6675840" cy="415489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2976" y="428604"/>
            <a:ext cx="76491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Проведя исследование, я пришел к выводу, что старинные мерки </a:t>
            </a:r>
          </a:p>
          <a:p>
            <a:r>
              <a:rPr lang="ru-RU" dirty="0" smtClean="0"/>
              <a:t>недостаточно точны и зависят от возраста и пола людей, поэтому</a:t>
            </a:r>
          </a:p>
          <a:p>
            <a:r>
              <a:rPr lang="ru-RU" dirty="0" smtClean="0"/>
              <a:t>возникла необходимость перехода к единой системе мер длины, что </a:t>
            </a:r>
          </a:p>
          <a:p>
            <a:r>
              <a:rPr lang="ru-RU" smtClean="0"/>
              <a:t>и было </a:t>
            </a:r>
            <a:r>
              <a:rPr lang="ru-RU" dirty="0" smtClean="0"/>
              <a:t>доказано мною выше.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19256" cy="1332384"/>
          </a:xfrm>
        </p:spPr>
        <p:txBody>
          <a:bodyPr>
            <a:noAutofit/>
          </a:bodyPr>
          <a:lstStyle/>
          <a:p>
            <a:pPr algn="ctr"/>
            <a:r>
              <a:rPr lang="ru-RU" sz="7200" b="1" i="1" dirty="0" smtClean="0">
                <a:solidFill>
                  <a:schemeClr val="tx1"/>
                </a:solidFill>
                <a:cs typeface="Aharoni" pitchFamily="2" charset="-79"/>
              </a:rPr>
              <a:t>Спасибо за внимание!!!</a:t>
            </a:r>
            <a:endParaRPr lang="ru-RU" sz="7200" b="1" i="1" dirty="0">
              <a:solidFill>
                <a:schemeClr val="tx1"/>
              </a:solidFill>
              <a:cs typeface="Aharoni" pitchFamily="2" charset="-79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117</TotalTime>
  <Words>375</Words>
  <Application>Microsoft Office PowerPoint</Application>
  <PresentationFormat>Экран (4:3)</PresentationFormat>
  <Paragraphs>80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Проект по математике "Старинные меры длины" </vt:lpstr>
      <vt:lpstr>Слайд 2</vt:lpstr>
      <vt:lpstr>Слайд 3</vt:lpstr>
      <vt:lpstr>Слайд 4</vt:lpstr>
      <vt:lpstr>Слайд 5</vt:lpstr>
      <vt:lpstr>Слайд 6</vt:lpstr>
      <vt:lpstr>Слайд 7</vt:lpstr>
      <vt:lpstr>Спасибо за внимание!!!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сантиметры</dc:title>
  <dc:creator>PREDATOR</dc:creator>
  <cp:lastModifiedBy>Ируня</cp:lastModifiedBy>
  <cp:revision>20</cp:revision>
  <dcterms:created xsi:type="dcterms:W3CDTF">2016-03-04T18:45:40Z</dcterms:created>
  <dcterms:modified xsi:type="dcterms:W3CDTF">2016-04-06T18:41:24Z</dcterms:modified>
</cp:coreProperties>
</file>